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7620000" cy="190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1B85"/>
    <a:srgbClr val="FFC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4" autoAdjust="0"/>
    <p:restoredTop sz="94660"/>
  </p:normalViewPr>
  <p:slideViewPr>
    <p:cSldViewPr snapToGrid="0">
      <p:cViewPr varScale="1">
        <p:scale>
          <a:sx n="239" d="100"/>
          <a:sy n="239" d="100"/>
        </p:scale>
        <p:origin x="124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eger, Philipp" userId="ff04f225-da99-44c8-b7b0-4cb19a8afdc3" providerId="ADAL" clId="{66390C37-0F2B-4ABC-9C9C-E28410F72264}"/>
    <pc:docChg chg="delSld">
      <pc:chgData name="Rieger, Philipp" userId="ff04f225-da99-44c8-b7b0-4cb19a8afdc3" providerId="ADAL" clId="{66390C37-0F2B-4ABC-9C9C-E28410F72264}" dt="2026-06-17T15:42:27.339" v="0" actId="47"/>
      <pc:docMkLst>
        <pc:docMk/>
      </pc:docMkLst>
      <pc:sldChg chg="del">
        <pc:chgData name="Rieger, Philipp" userId="ff04f225-da99-44c8-b7b0-4cb19a8afdc3" providerId="ADAL" clId="{66390C37-0F2B-4ABC-9C9C-E28410F72264}" dt="2026-06-17T15:42:27.339" v="0" actId="47"/>
        <pc:sldMkLst>
          <pc:docMk/>
          <pc:sldMk cId="929352891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-Mail Banner + C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73E4E7E-6B92-694B-1768-1D27F7053B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" y="0"/>
            <a:ext cx="7601013" cy="1905000"/>
          </a:xfrm>
          <a:prstGeom prst="rect">
            <a:avLst/>
          </a:prstGeom>
        </p:spPr>
      </p:pic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6AD2271A-1F6C-F0ED-1FA4-D20273933C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6975" y="1447800"/>
            <a:ext cx="2120900" cy="29845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1000" b="1">
                <a:solidFill>
                  <a:srgbClr val="751B85"/>
                </a:solidFill>
              </a:defRPr>
            </a:lvl1pPr>
          </a:lstStyle>
          <a:p>
            <a:pPr lvl="0"/>
            <a:r>
              <a:rPr lang="de-DE" dirty="0"/>
              <a:t>VISIT US IN HALL XX – BOOTH XXX</a:t>
            </a:r>
          </a:p>
        </p:txBody>
      </p:sp>
    </p:spTree>
    <p:extLst>
      <p:ext uri="{BB962C8B-B14F-4D97-AF65-F5344CB8AC3E}">
        <p14:creationId xmlns:p14="http://schemas.microsoft.com/office/powerpoint/2010/main" val="3684196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-Mail Banner + C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73E4E7E-6B92-694B-1768-1D27F7053B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93" y="0"/>
            <a:ext cx="7601013" cy="1904999"/>
          </a:xfrm>
          <a:prstGeom prst="rect">
            <a:avLst/>
          </a:prstGeom>
        </p:spPr>
      </p:pic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6AD2271A-1F6C-F0ED-1FA4-D20273933C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56225" y="1136650"/>
            <a:ext cx="2120900" cy="682625"/>
          </a:xfrm>
          <a:prstGeom prst="rect">
            <a:avLst/>
          </a:prstGeom>
        </p:spPr>
        <p:txBody>
          <a:bodyPr anchor="ctr"/>
          <a:lstStyle>
            <a:lvl1pPr algn="r">
              <a:lnSpc>
                <a:spcPts val="2200"/>
              </a:lnSpc>
              <a:buNone/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HALL XX</a:t>
            </a:r>
          </a:p>
          <a:p>
            <a:pPr lvl="0"/>
            <a:r>
              <a:rPr lang="de-DE" dirty="0"/>
              <a:t>BOOTH XXX</a:t>
            </a:r>
          </a:p>
        </p:txBody>
      </p:sp>
    </p:spTree>
    <p:extLst>
      <p:ext uri="{BB962C8B-B14F-4D97-AF65-F5344CB8AC3E}">
        <p14:creationId xmlns:p14="http://schemas.microsoft.com/office/powerpoint/2010/main" val="104011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-Mail Banner + Your Logo + C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992342F-AAD6-8987-C8BB-9860C61E2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93" y="0"/>
            <a:ext cx="7601013" cy="1904999"/>
          </a:xfrm>
          <a:prstGeom prst="rect">
            <a:avLst/>
          </a:prstGeom>
        </p:spPr>
      </p:pic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F8982E9-0617-A903-67B7-DB50BF4B63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18100" y="177800"/>
            <a:ext cx="2293938" cy="6223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6" name="Textplatzhalter 9">
            <a:extLst>
              <a:ext uri="{FF2B5EF4-FFF2-40B4-BE49-F238E27FC236}">
                <a16:creationId xmlns:a16="http://schemas.microsoft.com/office/drawing/2014/main" id="{963A14D4-3793-E1C8-5142-ADC3CD680D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6975" y="1447800"/>
            <a:ext cx="2120900" cy="29845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1000" b="1">
                <a:solidFill>
                  <a:srgbClr val="751B85"/>
                </a:solidFill>
              </a:defRPr>
            </a:lvl1pPr>
          </a:lstStyle>
          <a:p>
            <a:pPr lvl="0"/>
            <a:r>
              <a:rPr lang="de-DE" dirty="0"/>
              <a:t>VISIT US IN HALL XX – BOOTH XXX</a:t>
            </a:r>
          </a:p>
        </p:txBody>
      </p:sp>
    </p:spTree>
    <p:extLst>
      <p:ext uri="{BB962C8B-B14F-4D97-AF65-F5344CB8AC3E}">
        <p14:creationId xmlns:p14="http://schemas.microsoft.com/office/powerpoint/2010/main" val="1715726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99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</p:sldLayoutIdLst>
  <p:txStyles>
    <p:titleStyle>
      <a:lvl1pPr algn="l" defTabSz="254020" rtl="0" eaLnBrk="1" latinLnBrk="0" hangingPunct="1">
        <a:lnSpc>
          <a:spcPct val="90000"/>
        </a:lnSpc>
        <a:spcBef>
          <a:spcPct val="0"/>
        </a:spcBef>
        <a:buNone/>
        <a:defRPr sz="1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3505" indent="-63505" algn="l" defTabSz="254020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778" kern="1200">
          <a:solidFill>
            <a:schemeClr val="tx1"/>
          </a:solidFill>
          <a:latin typeface="+mn-lt"/>
          <a:ea typeface="+mn-ea"/>
          <a:cs typeface="+mn-cs"/>
        </a:defRPr>
      </a:lvl1pPr>
      <a:lvl2pPr marL="190515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667" kern="1200">
          <a:solidFill>
            <a:schemeClr val="tx1"/>
          </a:solidFill>
          <a:latin typeface="+mn-lt"/>
          <a:ea typeface="+mn-ea"/>
          <a:cs typeface="+mn-cs"/>
        </a:defRPr>
      </a:lvl2pPr>
      <a:lvl3pPr marL="317525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56" kern="1200">
          <a:solidFill>
            <a:schemeClr val="tx1"/>
          </a:solidFill>
          <a:latin typeface="+mn-lt"/>
          <a:ea typeface="+mn-ea"/>
          <a:cs typeface="+mn-cs"/>
        </a:defRPr>
      </a:lvl3pPr>
      <a:lvl4pPr marL="44453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7154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9855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82556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5257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7958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2701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5402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3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0804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3505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6206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88907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1608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53F5918-5F4B-BB0E-B403-5F034F2C75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de-DE" dirty="0"/>
              <a:t>VISIT US IN HALL XX – BOOTH XXX</a:t>
            </a:r>
          </a:p>
        </p:txBody>
      </p:sp>
    </p:spTree>
    <p:extLst>
      <p:ext uri="{BB962C8B-B14F-4D97-AF65-F5344CB8AC3E}">
        <p14:creationId xmlns:p14="http://schemas.microsoft.com/office/powerpoint/2010/main" val="4219704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B1497D4C-77F1-EF98-1E21-9E8CAF961A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" t="3882" r="1449" b="3882"/>
          <a:stretch>
            <a:fillRect/>
          </a:stretch>
        </p:blipFill>
        <p:spPr>
          <a:xfrm>
            <a:off x="5118100" y="177800"/>
            <a:ext cx="2293938" cy="622300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A33B28-FB8E-7ED5-0099-151AC7FEEF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VISIT US IN HALL XX – BOOTH XXX</a:t>
            </a:r>
          </a:p>
        </p:txBody>
      </p:sp>
    </p:spTree>
    <p:extLst>
      <p:ext uri="{BB962C8B-B14F-4D97-AF65-F5344CB8AC3E}">
        <p14:creationId xmlns:p14="http://schemas.microsoft.com/office/powerpoint/2010/main" val="1608411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</Words>
  <Application>Microsoft Office PowerPoint</Application>
  <PresentationFormat>Benutzerdefiniert</PresentationFormat>
  <Paragraphs>2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4" baseType="lpstr">
      <vt:lpstr>Arial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Motov, Vadim</dc:creator>
  <cp:lastModifiedBy>Rieger, Philipp</cp:lastModifiedBy>
  <cp:revision>3</cp:revision>
  <dcterms:created xsi:type="dcterms:W3CDTF">2026-06-17T08:57:29Z</dcterms:created>
  <dcterms:modified xsi:type="dcterms:W3CDTF">2026-06-17T15:42:28Z</dcterms:modified>
</cp:coreProperties>
</file>